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«Радио Крым»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Развитие информационного портала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2115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Информационный портал </a:t>
            </a:r>
            <a:r>
              <a:rPr lang="ru-RU" sz="1600" dirty="0" smtClean="0"/>
              <a:t>«Радио Крым», Развивается в </a:t>
            </a:r>
            <a:r>
              <a:rPr lang="ru-RU" sz="1600" dirty="0"/>
              <a:t>течение последних лет, демонстрирует уверенный рост </a:t>
            </a:r>
            <a:r>
              <a:rPr lang="ru-RU" sz="1600" dirty="0" smtClean="0"/>
              <a:t>аудитории, публикуя достоверные и эксклюзивные материалы. 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201" y="168214"/>
            <a:ext cx="9045797" cy="4067355"/>
          </a:xfrm>
        </p:spPr>
      </p:pic>
    </p:spTree>
    <p:extLst>
      <p:ext uri="{BB962C8B-B14F-4D97-AF65-F5344CB8AC3E}">
        <p14:creationId xmlns:p14="http://schemas.microsoft.com/office/powerpoint/2010/main" val="3037606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6" y="858646"/>
            <a:ext cx="5819794" cy="58197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5" y="105113"/>
            <a:ext cx="8534400" cy="1507067"/>
          </a:xfrm>
        </p:spPr>
        <p:txBody>
          <a:bodyPr/>
          <a:lstStyle/>
          <a:p>
            <a:r>
              <a:rPr lang="ru-RU" dirty="0" smtClean="0"/>
              <a:t>Показатели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359" y="1741411"/>
            <a:ext cx="8534400" cy="3615267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За 10 месяцев 2025 года информационный портал продемонстрировал такие показатели</a:t>
            </a:r>
            <a:r>
              <a:rPr lang="ru-RU" dirty="0" smtClean="0">
                <a:solidFill>
                  <a:schemeClr val="tx1"/>
                </a:solidFill>
              </a:rPr>
              <a:t>: 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Просмотры и посещения сайта:</a:t>
            </a:r>
          </a:p>
          <a:p>
            <a:r>
              <a:rPr lang="ru-RU" dirty="0">
                <a:solidFill>
                  <a:schemeClr val="tx1"/>
                </a:solidFill>
              </a:rPr>
              <a:t>- Всего просмотров страниц сайта — более 411 тыс.  </a:t>
            </a:r>
          </a:p>
          <a:p>
            <a:r>
              <a:rPr lang="ru-RU" dirty="0">
                <a:solidFill>
                  <a:schemeClr val="tx1"/>
                </a:solidFill>
              </a:rPr>
              <a:t>- Количество посещений сайта — более 292 тыс.  </a:t>
            </a:r>
          </a:p>
          <a:p>
            <a:r>
              <a:rPr lang="ru-RU" dirty="0">
                <a:solidFill>
                  <a:schemeClr val="tx1"/>
                </a:solidFill>
              </a:rPr>
              <a:t>- Уникальные посетители — более 206 тыс.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Эти показатели демонстрируют стабильный интерес </a:t>
            </a:r>
            <a:r>
              <a:rPr lang="ru-RU" dirty="0" smtClean="0">
                <a:solidFill>
                  <a:schemeClr val="tx1"/>
                </a:solidFill>
              </a:rPr>
              <a:t>аудитории </a:t>
            </a:r>
            <a:r>
              <a:rPr lang="ru-RU" dirty="0">
                <a:solidFill>
                  <a:schemeClr val="tx1"/>
                </a:solidFill>
              </a:rPr>
              <a:t>к контенту сайта</a:t>
            </a:r>
            <a:r>
              <a:rPr lang="ru-RU" dirty="0" smtClean="0">
                <a:solidFill>
                  <a:schemeClr val="tx1"/>
                </a:solidFill>
              </a:rPr>
              <a:t>. Показывают вовлеченность аудитории к производимому контенту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197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3628" y="1586431"/>
            <a:ext cx="8534400" cy="3615267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Подписчики в социальных сетях:</a:t>
            </a:r>
          </a:p>
          <a:p>
            <a:r>
              <a:rPr lang="ru-RU" dirty="0">
                <a:solidFill>
                  <a:schemeClr val="tx1"/>
                </a:solidFill>
              </a:rPr>
              <a:t>- </a:t>
            </a:r>
            <a:r>
              <a:rPr lang="ru-RU" dirty="0" err="1">
                <a:solidFill>
                  <a:schemeClr val="tx1"/>
                </a:solidFill>
              </a:rPr>
              <a:t>ВКонтакте</a:t>
            </a:r>
            <a:r>
              <a:rPr lang="ru-RU" dirty="0">
                <a:solidFill>
                  <a:schemeClr val="tx1"/>
                </a:solidFill>
              </a:rPr>
              <a:t> — 7502 подписчика.  </a:t>
            </a:r>
          </a:p>
          <a:p>
            <a:r>
              <a:rPr lang="ru-RU" dirty="0">
                <a:solidFill>
                  <a:schemeClr val="tx1"/>
                </a:solidFill>
              </a:rPr>
              <a:t>- </a:t>
            </a:r>
            <a:r>
              <a:rPr lang="ru-RU" dirty="0" err="1">
                <a:solidFill>
                  <a:schemeClr val="tx1"/>
                </a:solidFill>
              </a:rPr>
              <a:t>Telegram</a:t>
            </a:r>
            <a:r>
              <a:rPr lang="ru-RU" dirty="0">
                <a:solidFill>
                  <a:schemeClr val="tx1"/>
                </a:solidFill>
              </a:rPr>
              <a:t> — 7088 подписчиков.  </a:t>
            </a:r>
          </a:p>
          <a:p>
            <a:r>
              <a:rPr lang="ru-RU" dirty="0">
                <a:solidFill>
                  <a:schemeClr val="tx1"/>
                </a:solidFill>
              </a:rPr>
              <a:t>- Дзен — 5175 подписчиков.  </a:t>
            </a:r>
          </a:p>
          <a:p>
            <a:r>
              <a:rPr lang="ru-RU" dirty="0">
                <a:solidFill>
                  <a:schemeClr val="tx1"/>
                </a:solidFill>
              </a:rPr>
              <a:t>- MAX (новый канал, создан 12 ноября 2025 г.) </a:t>
            </a:r>
            <a:r>
              <a:rPr lang="ru-RU" dirty="0" smtClean="0">
                <a:solidFill>
                  <a:schemeClr val="tx1"/>
                </a:solidFill>
              </a:rPr>
              <a:t>—36 </a:t>
            </a:r>
            <a:r>
              <a:rPr lang="ru-RU" dirty="0">
                <a:solidFill>
                  <a:schemeClr val="tx1"/>
                </a:solidFill>
              </a:rPr>
              <a:t>подписчиков, что ожидаемо </a:t>
            </a:r>
            <a:r>
              <a:rPr lang="ru-RU" dirty="0" smtClean="0">
                <a:solidFill>
                  <a:schemeClr val="tx1"/>
                </a:solidFill>
              </a:rPr>
              <a:t>ввиду </a:t>
            </a:r>
            <a:r>
              <a:rPr lang="ru-RU" dirty="0">
                <a:solidFill>
                  <a:schemeClr val="tx1"/>
                </a:solidFill>
              </a:rPr>
              <a:t>недавнего запуска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Социальная активность радиостанции показывает хороший уровень вовлеченности аудитории. Подписка на социальные сети является важным показателем лояльности аудитории.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0522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41544"/>
            <a:ext cx="8534400" cy="1507067"/>
          </a:xfrm>
        </p:spPr>
        <p:txBody>
          <a:bodyPr/>
          <a:lstStyle/>
          <a:p>
            <a:r>
              <a:rPr lang="ru-RU" dirty="0"/>
              <a:t>Цитируемость и рейтинг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1695091"/>
            <a:ext cx="8534400" cy="3615267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«Радио Крым» занимает 6-е место среди топ-20 самых цитируемых СМИ Крыма и Севастополя в третьем квартале 2025 года с индексом цитируемости </a:t>
            </a:r>
            <a:r>
              <a:rPr lang="ru-RU" dirty="0" smtClean="0">
                <a:solidFill>
                  <a:schemeClr val="tx1"/>
                </a:solidFill>
              </a:rPr>
              <a:t>23,44</a:t>
            </a:r>
            <a:r>
              <a:rPr lang="ru-RU" dirty="0">
                <a:solidFill>
                  <a:schemeClr val="tx1"/>
                </a:solidFill>
              </a:rPr>
              <a:t>%. Это хороший показатель, который говорит о том, что материалы радиостанции активно используются другими </a:t>
            </a:r>
            <a:r>
              <a:rPr lang="ru-RU" dirty="0" smtClean="0">
                <a:solidFill>
                  <a:schemeClr val="tx1"/>
                </a:solidFill>
              </a:rPr>
              <a:t>медиа. 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Высокий </a:t>
            </a:r>
            <a:r>
              <a:rPr lang="ru-RU" dirty="0">
                <a:solidFill>
                  <a:schemeClr val="tx1"/>
                </a:solidFill>
              </a:rPr>
              <a:t>индекс цитируемости свидетельствует о доверии к информации, распространяемой радиостанцией.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853227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30</TotalTime>
  <Words>212</Words>
  <Application>Microsoft Office PowerPoint</Application>
  <PresentationFormat>Широкоэкранный</PresentationFormat>
  <Paragraphs>23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Century Gothic</vt:lpstr>
      <vt:lpstr>Wingdings 3</vt:lpstr>
      <vt:lpstr>Сектор</vt:lpstr>
      <vt:lpstr>«Радио Крым»</vt:lpstr>
      <vt:lpstr>Информационный портал «Радио Крым», Развивается в течение последних лет, демонстрирует уверенный рост аудитории, публикуя достоверные и эксклюзивные материалы.  </vt:lpstr>
      <vt:lpstr>Показатели</vt:lpstr>
      <vt:lpstr>Презентация PowerPoint</vt:lpstr>
      <vt:lpstr>Цитируемость и рейтинг: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«Радио Крым»</dc:title>
  <dc:creator>Крым 4</dc:creator>
  <cp:lastModifiedBy>Крым 4</cp:lastModifiedBy>
  <cp:revision>3</cp:revision>
  <dcterms:created xsi:type="dcterms:W3CDTF">2025-11-13T15:02:21Z</dcterms:created>
  <dcterms:modified xsi:type="dcterms:W3CDTF">2025-11-13T15:32:34Z</dcterms:modified>
</cp:coreProperties>
</file>